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7" r:id="rId2"/>
  </p:sldIdLst>
  <p:sldSz cx="4324350" cy="2432050"/>
  <p:notesSz cx="6858000" cy="9144000"/>
  <p:defaultTextStyle>
    <a:defPPr>
      <a:defRPr lang="en-US"/>
    </a:defPPr>
    <a:lvl1pPr marL="0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49585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99171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48756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998342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47927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497513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47098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1996684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8D"/>
    <a:srgbClr val="C02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/>
    <p:restoredTop sz="94674"/>
  </p:normalViewPr>
  <p:slideViewPr>
    <p:cSldViewPr snapToGrid="0" snapToObjects="1">
      <p:cViewPr>
        <p:scale>
          <a:sx n="290" d="100"/>
          <a:sy n="290" d="100"/>
        </p:scale>
        <p:origin x="-2296" y="-1048"/>
      </p:cViewPr>
      <p:guideLst>
        <p:guide orient="horz" pos="766"/>
        <p:guide pos="13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0C41-5880-F543-8105-D8E390CE1B7A}" type="datetimeFigureOut">
              <a:rPr lang="de-DE" smtClean="0"/>
              <a:t>03.03.23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40A0A-577D-CE46-87D0-F5F366287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34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49585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499171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48756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998342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47927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497513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47098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996684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398024"/>
            <a:ext cx="3243263" cy="846713"/>
          </a:xfrm>
        </p:spPr>
        <p:txBody>
          <a:bodyPr anchor="b"/>
          <a:lstStyle>
            <a:lvl1pPr algn="ctr">
              <a:defRPr sz="21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277389"/>
            <a:ext cx="3243263" cy="587182"/>
          </a:xfrm>
        </p:spPr>
        <p:txBody>
          <a:bodyPr/>
          <a:lstStyle>
            <a:lvl1pPr marL="0" indent="0" algn="ctr">
              <a:buNone/>
              <a:defRPr sz="900"/>
            </a:lvl1pPr>
            <a:lvl2pPr marL="162131" indent="0" algn="ctr">
              <a:buNone/>
              <a:defRPr sz="700"/>
            </a:lvl2pPr>
            <a:lvl3pPr marL="324261" indent="0" algn="ctr">
              <a:buNone/>
              <a:defRPr sz="600"/>
            </a:lvl3pPr>
            <a:lvl4pPr marL="486392" indent="0" algn="ctr">
              <a:buNone/>
              <a:defRPr sz="600"/>
            </a:lvl4pPr>
            <a:lvl5pPr marL="648523" indent="0" algn="ctr">
              <a:buNone/>
              <a:defRPr sz="600"/>
            </a:lvl5pPr>
            <a:lvl6pPr marL="810654" indent="0" algn="ctr">
              <a:buNone/>
              <a:defRPr sz="600"/>
            </a:lvl6pPr>
            <a:lvl7pPr marL="972785" indent="0" algn="ctr">
              <a:buNone/>
              <a:defRPr sz="600"/>
            </a:lvl7pPr>
            <a:lvl8pPr marL="1134915" indent="0" algn="ctr">
              <a:buNone/>
              <a:defRPr sz="600"/>
            </a:lvl8pPr>
            <a:lvl9pPr marL="1297046" indent="0" algn="ctr">
              <a:buNone/>
              <a:defRPr sz="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03.03.23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25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03.03.23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85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4613" y="129484"/>
            <a:ext cx="932438" cy="20610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300" y="129484"/>
            <a:ext cx="2743259" cy="20610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03.03.23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29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03.03.23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55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47" y="606324"/>
            <a:ext cx="3729752" cy="1011665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047" y="1627559"/>
            <a:ext cx="3729752" cy="532011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16213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324261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8639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648523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810654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97278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13491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29704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03.03.23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8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299" y="647421"/>
            <a:ext cx="1837849" cy="15431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9202" y="647421"/>
            <a:ext cx="1837849" cy="15431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03.03.23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75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62" y="129484"/>
            <a:ext cx="3729752" cy="47008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863" y="596190"/>
            <a:ext cx="1829403" cy="292184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2131" indent="0">
              <a:buNone/>
              <a:defRPr sz="700" b="1"/>
            </a:lvl2pPr>
            <a:lvl3pPr marL="324261" indent="0">
              <a:buNone/>
              <a:defRPr sz="600" b="1"/>
            </a:lvl3pPr>
            <a:lvl4pPr marL="486392" indent="0">
              <a:buNone/>
              <a:defRPr sz="600" b="1"/>
            </a:lvl4pPr>
            <a:lvl5pPr marL="648523" indent="0">
              <a:buNone/>
              <a:defRPr sz="600" b="1"/>
            </a:lvl5pPr>
            <a:lvl6pPr marL="810654" indent="0">
              <a:buNone/>
              <a:defRPr sz="600" b="1"/>
            </a:lvl6pPr>
            <a:lvl7pPr marL="972785" indent="0">
              <a:buNone/>
              <a:defRPr sz="600" b="1"/>
            </a:lvl7pPr>
            <a:lvl8pPr marL="1134915" indent="0">
              <a:buNone/>
              <a:defRPr sz="600" b="1"/>
            </a:lvl8pPr>
            <a:lvl9pPr marL="1297046" indent="0">
              <a:buNone/>
              <a:defRPr sz="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863" y="888374"/>
            <a:ext cx="1829403" cy="13066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9202" y="596190"/>
            <a:ext cx="1838412" cy="292184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2131" indent="0">
              <a:buNone/>
              <a:defRPr sz="700" b="1"/>
            </a:lvl2pPr>
            <a:lvl3pPr marL="324261" indent="0">
              <a:buNone/>
              <a:defRPr sz="600" b="1"/>
            </a:lvl3pPr>
            <a:lvl4pPr marL="486392" indent="0">
              <a:buNone/>
              <a:defRPr sz="600" b="1"/>
            </a:lvl4pPr>
            <a:lvl5pPr marL="648523" indent="0">
              <a:buNone/>
              <a:defRPr sz="600" b="1"/>
            </a:lvl5pPr>
            <a:lvl6pPr marL="810654" indent="0">
              <a:buNone/>
              <a:defRPr sz="600" b="1"/>
            </a:lvl6pPr>
            <a:lvl7pPr marL="972785" indent="0">
              <a:buNone/>
              <a:defRPr sz="600" b="1"/>
            </a:lvl7pPr>
            <a:lvl8pPr marL="1134915" indent="0">
              <a:buNone/>
              <a:defRPr sz="600" b="1"/>
            </a:lvl8pPr>
            <a:lvl9pPr marL="1297046" indent="0">
              <a:buNone/>
              <a:defRPr sz="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9202" y="888374"/>
            <a:ext cx="1838412" cy="13066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03.03.23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81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03.03.23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22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03.03.23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97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63" y="162137"/>
            <a:ext cx="1394715" cy="567478"/>
          </a:xfrm>
        </p:spPr>
        <p:txBody>
          <a:bodyPr anchor="b"/>
          <a:lstStyle>
            <a:lvl1pPr>
              <a:defRPr sz="11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412" y="350170"/>
            <a:ext cx="2189202" cy="1728332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863" y="729615"/>
            <a:ext cx="1394715" cy="1351702"/>
          </a:xfrm>
        </p:spPr>
        <p:txBody>
          <a:bodyPr/>
          <a:lstStyle>
            <a:lvl1pPr marL="0" indent="0">
              <a:buNone/>
              <a:defRPr sz="600"/>
            </a:lvl1pPr>
            <a:lvl2pPr marL="162131" indent="0">
              <a:buNone/>
              <a:defRPr sz="500"/>
            </a:lvl2pPr>
            <a:lvl3pPr marL="324261" indent="0">
              <a:buNone/>
              <a:defRPr sz="400"/>
            </a:lvl3pPr>
            <a:lvl4pPr marL="486392" indent="0">
              <a:buNone/>
              <a:defRPr sz="400"/>
            </a:lvl4pPr>
            <a:lvl5pPr marL="648523" indent="0">
              <a:buNone/>
              <a:defRPr sz="400"/>
            </a:lvl5pPr>
            <a:lvl6pPr marL="810654" indent="0">
              <a:buNone/>
              <a:defRPr sz="400"/>
            </a:lvl6pPr>
            <a:lvl7pPr marL="972785" indent="0">
              <a:buNone/>
              <a:defRPr sz="400"/>
            </a:lvl7pPr>
            <a:lvl8pPr marL="1134915" indent="0">
              <a:buNone/>
              <a:defRPr sz="400"/>
            </a:lvl8pPr>
            <a:lvl9pPr marL="1297046" indent="0">
              <a:buNone/>
              <a:defRPr sz="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03.03.23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25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63" y="162137"/>
            <a:ext cx="1394715" cy="567478"/>
          </a:xfrm>
        </p:spPr>
        <p:txBody>
          <a:bodyPr anchor="b"/>
          <a:lstStyle>
            <a:lvl1pPr>
              <a:defRPr sz="11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8412" y="350170"/>
            <a:ext cx="2189202" cy="1728332"/>
          </a:xfrm>
        </p:spPr>
        <p:txBody>
          <a:bodyPr anchor="t"/>
          <a:lstStyle>
            <a:lvl1pPr marL="0" indent="0">
              <a:buNone/>
              <a:defRPr sz="1100"/>
            </a:lvl1pPr>
            <a:lvl2pPr marL="162131" indent="0">
              <a:buNone/>
              <a:defRPr sz="1000"/>
            </a:lvl2pPr>
            <a:lvl3pPr marL="324261" indent="0">
              <a:buNone/>
              <a:defRPr sz="900"/>
            </a:lvl3pPr>
            <a:lvl4pPr marL="486392" indent="0">
              <a:buNone/>
              <a:defRPr sz="700"/>
            </a:lvl4pPr>
            <a:lvl5pPr marL="648523" indent="0">
              <a:buNone/>
              <a:defRPr sz="700"/>
            </a:lvl5pPr>
            <a:lvl6pPr marL="810654" indent="0">
              <a:buNone/>
              <a:defRPr sz="700"/>
            </a:lvl6pPr>
            <a:lvl7pPr marL="972785" indent="0">
              <a:buNone/>
              <a:defRPr sz="700"/>
            </a:lvl7pPr>
            <a:lvl8pPr marL="1134915" indent="0">
              <a:buNone/>
              <a:defRPr sz="700"/>
            </a:lvl8pPr>
            <a:lvl9pPr marL="1297046" indent="0">
              <a:buNone/>
              <a:defRPr sz="7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863" y="729615"/>
            <a:ext cx="1394715" cy="1351702"/>
          </a:xfrm>
        </p:spPr>
        <p:txBody>
          <a:bodyPr/>
          <a:lstStyle>
            <a:lvl1pPr marL="0" indent="0">
              <a:buNone/>
              <a:defRPr sz="600"/>
            </a:lvl1pPr>
            <a:lvl2pPr marL="162131" indent="0">
              <a:buNone/>
              <a:defRPr sz="500"/>
            </a:lvl2pPr>
            <a:lvl3pPr marL="324261" indent="0">
              <a:buNone/>
              <a:defRPr sz="400"/>
            </a:lvl3pPr>
            <a:lvl4pPr marL="486392" indent="0">
              <a:buNone/>
              <a:defRPr sz="400"/>
            </a:lvl4pPr>
            <a:lvl5pPr marL="648523" indent="0">
              <a:buNone/>
              <a:defRPr sz="400"/>
            </a:lvl5pPr>
            <a:lvl6pPr marL="810654" indent="0">
              <a:buNone/>
              <a:defRPr sz="400"/>
            </a:lvl6pPr>
            <a:lvl7pPr marL="972785" indent="0">
              <a:buNone/>
              <a:defRPr sz="400"/>
            </a:lvl7pPr>
            <a:lvl8pPr marL="1134915" indent="0">
              <a:buNone/>
              <a:defRPr sz="400"/>
            </a:lvl8pPr>
            <a:lvl9pPr marL="1297046" indent="0">
              <a:buNone/>
              <a:defRPr sz="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03.03.23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4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300" y="129484"/>
            <a:ext cx="3729752" cy="470084"/>
          </a:xfrm>
          <a:prstGeom prst="rect">
            <a:avLst/>
          </a:prstGeom>
        </p:spPr>
        <p:txBody>
          <a:bodyPr vert="horz" lIns="49917" tIns="24959" rIns="49917" bIns="24959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300" y="647421"/>
            <a:ext cx="3729752" cy="1543114"/>
          </a:xfrm>
          <a:prstGeom prst="rect">
            <a:avLst/>
          </a:prstGeom>
        </p:spPr>
        <p:txBody>
          <a:bodyPr vert="horz" lIns="49917" tIns="24959" rIns="49917" bIns="24959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299" y="2254151"/>
            <a:ext cx="972979" cy="129484"/>
          </a:xfrm>
          <a:prstGeom prst="rect">
            <a:avLst/>
          </a:prstGeom>
        </p:spPr>
        <p:txBody>
          <a:bodyPr vert="horz" lIns="49917" tIns="24959" rIns="49917" bIns="24959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04A24-79B8-1140-AD9C-3F47EEA94F2C}" type="datetimeFigureOut">
              <a:rPr lang="de-DE" smtClean="0"/>
              <a:t>03.03.23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2442" y="2254151"/>
            <a:ext cx="1459468" cy="129484"/>
          </a:xfrm>
          <a:prstGeom prst="rect">
            <a:avLst/>
          </a:prstGeom>
        </p:spPr>
        <p:txBody>
          <a:bodyPr vert="horz" lIns="49917" tIns="24959" rIns="49917" bIns="24959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4073" y="2254151"/>
            <a:ext cx="972979" cy="129484"/>
          </a:xfrm>
          <a:prstGeom prst="rect">
            <a:avLst/>
          </a:prstGeom>
        </p:spPr>
        <p:txBody>
          <a:bodyPr vert="horz" lIns="49917" tIns="24959" rIns="49917" bIns="24959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7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4261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66" indent="-81066" algn="l" defTabSz="324261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43196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05327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67458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729588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891719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1053850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980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378111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131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24261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6392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48523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810654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72785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134915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97046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harepics Artenvielfalt 1200x675 Hintergrund 2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7" y="0"/>
            <a:ext cx="4336613" cy="2432050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idx="1"/>
          </p:nvPr>
        </p:nvSpPr>
        <p:spPr>
          <a:xfrm>
            <a:off x="74065" y="674382"/>
            <a:ext cx="2264367" cy="1684383"/>
          </a:xfrm>
        </p:spPr>
      </p:sp>
      <p:sp>
        <p:nvSpPr>
          <p:cNvPr id="11" name="Textplatzhalter 10"/>
          <p:cNvSpPr>
            <a:spLocks noGrp="1"/>
          </p:cNvSpPr>
          <p:nvPr>
            <p:ph type="body" sz="half" idx="2"/>
          </p:nvPr>
        </p:nvSpPr>
        <p:spPr>
          <a:xfrm>
            <a:off x="2461048" y="976542"/>
            <a:ext cx="1782288" cy="1382223"/>
          </a:xfrm>
        </p:spPr>
        <p:txBody>
          <a:bodyPr/>
          <a:lstStyle/>
          <a:p>
            <a:r>
              <a:rPr lang="de-DE" sz="900" dirty="0">
                <a:latin typeface="Arial"/>
                <a:cs typeface="Arial"/>
              </a:rPr>
              <a:t>»Hier bitte die Biogasbotschaft eintragen....</a:t>
            </a:r>
            <a:br>
              <a:rPr lang="de-DE" sz="900" dirty="0">
                <a:latin typeface="Arial"/>
                <a:cs typeface="Arial"/>
              </a:rPr>
            </a:br>
            <a:r>
              <a:rPr lang="de-DE" sz="900" dirty="0">
                <a:latin typeface="Arial"/>
                <a:cs typeface="Arial"/>
              </a:rPr>
              <a:t>Danke für Euren Einsatz</a:t>
            </a:r>
            <a:r>
              <a:rPr lang="de-DE" sz="900">
                <a:latin typeface="Arial"/>
                <a:cs typeface="Arial"/>
              </a:rPr>
              <a:t>!</a:t>
            </a:r>
            <a:r>
              <a:rPr lang="de-DE" sz="900" smtClean="0">
                <a:latin typeface="Arial"/>
                <a:cs typeface="Arial"/>
              </a:rPr>
              <a:t>«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F690EC8-6958-1247-B864-8B288E9DFB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1116" y="1"/>
            <a:ext cx="877147" cy="9333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5C1BA4C1-FA23-D54B-8011-61D9656E27D4}"/>
              </a:ext>
            </a:extLst>
          </p:cNvPr>
          <p:cNvSpPr/>
          <p:nvPr/>
        </p:nvSpPr>
        <p:spPr>
          <a:xfrm>
            <a:off x="-11117" y="1795436"/>
            <a:ext cx="1101510" cy="481696"/>
          </a:xfrm>
          <a:prstGeom prst="rect">
            <a:avLst/>
          </a:prstGeom>
          <a:solidFill>
            <a:srgbClr val="E4782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17" tIns="24959" rIns="49917" bIns="24959" rtlCol="0" anchor="ctr"/>
          <a:lstStyle/>
          <a:p>
            <a:pPr marL="72000" defTabSz="914905"/>
            <a:r>
              <a:rPr lang="de-DE" sz="8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bitte Vornamen Nachnamen und Position eintragen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A1ACCF54-0B8C-694C-ABC7-C4B17EADBDC8}"/>
              </a:ext>
            </a:extLst>
          </p:cNvPr>
          <p:cNvSpPr>
            <a:spLocks noGrp="1"/>
          </p:cNvSpPr>
          <p:nvPr/>
        </p:nvSpPr>
        <p:spPr>
          <a:xfrm>
            <a:off x="-2861531" y="-13096"/>
            <a:ext cx="7369600" cy="2986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571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</Words>
  <Application>Microsoft Macintosh PowerPoint</Application>
  <PresentationFormat>Benutzerdefiniert</PresentationFormat>
  <Paragraphs>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Nora Wulff</cp:lastModifiedBy>
  <cp:revision>19</cp:revision>
  <dcterms:created xsi:type="dcterms:W3CDTF">2021-04-29T12:19:23Z</dcterms:created>
  <dcterms:modified xsi:type="dcterms:W3CDTF">2023-03-03T09:56:31Z</dcterms:modified>
</cp:coreProperties>
</file>